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6" r:id="rId3"/>
    <p:sldId id="257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5" r:id="rId16"/>
    <p:sldId id="274" r:id="rId17"/>
    <p:sldId id="271" r:id="rId18"/>
    <p:sldId id="272" r:id="rId19"/>
    <p:sldId id="273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7" r:id="rId31"/>
    <p:sldId id="288" r:id="rId32"/>
    <p:sldId id="289" r:id="rId33"/>
    <p:sldId id="276" r:id="rId34"/>
    <p:sldId id="290" r:id="rId35"/>
    <p:sldId id="291" r:id="rId36"/>
    <p:sldId id="292" r:id="rId37"/>
    <p:sldId id="293" r:id="rId38"/>
    <p:sldId id="298" r:id="rId39"/>
    <p:sldId id="294" r:id="rId40"/>
    <p:sldId id="295" r:id="rId41"/>
    <p:sldId id="296" r:id="rId42"/>
    <p:sldId id="297" r:id="rId43"/>
    <p:sldId id="299" r:id="rId44"/>
    <p:sldId id="300" r:id="rId45"/>
    <p:sldId id="301" r:id="rId46"/>
    <p:sldId id="302" r:id="rId47"/>
    <p:sldId id="303" r:id="rId48"/>
    <p:sldId id="306" r:id="rId49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 varScale="1">
        <p:scale>
          <a:sx n="76" d="100"/>
          <a:sy n="76" d="100"/>
        </p:scale>
        <p:origin x="126" y="79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Kattintson ide az alcím mintájának szerkesztéséhez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6621E-2869-4AFC-B584-FE6C5DE8171B}" type="datetimeFigureOut">
              <a:rPr lang="hu-HU" smtClean="0"/>
              <a:t>2016. 05. 11.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5DCA61-9B7A-4FEE-9C97-949467E2C1D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842459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6621E-2869-4AFC-B584-FE6C5DE8171B}" type="datetimeFigureOut">
              <a:rPr lang="hu-HU" smtClean="0"/>
              <a:t>2016. 05. 11.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5DCA61-9B7A-4FEE-9C97-949467E2C1D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169648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6621E-2869-4AFC-B584-FE6C5DE8171B}" type="datetimeFigureOut">
              <a:rPr lang="hu-HU" smtClean="0"/>
              <a:t>2016. 05. 11.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5DCA61-9B7A-4FEE-9C97-949467E2C1D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57386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6621E-2869-4AFC-B584-FE6C5DE8171B}" type="datetimeFigureOut">
              <a:rPr lang="hu-HU" smtClean="0"/>
              <a:t>2016. 05. 11.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5DCA61-9B7A-4FEE-9C97-949467E2C1D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502030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6621E-2869-4AFC-B584-FE6C5DE8171B}" type="datetimeFigureOut">
              <a:rPr lang="hu-HU" smtClean="0"/>
              <a:t>2016. 05. 11.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5DCA61-9B7A-4FEE-9C97-949467E2C1D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589527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6621E-2869-4AFC-B584-FE6C5DE8171B}" type="datetimeFigureOut">
              <a:rPr lang="hu-HU" smtClean="0"/>
              <a:t>2016. 05. 11.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5DCA61-9B7A-4FEE-9C97-949467E2C1D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485502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6621E-2869-4AFC-B584-FE6C5DE8171B}" type="datetimeFigureOut">
              <a:rPr lang="hu-HU" smtClean="0"/>
              <a:t>2016. 05. 11.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5DCA61-9B7A-4FEE-9C97-949467E2C1D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876432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6621E-2869-4AFC-B584-FE6C5DE8171B}" type="datetimeFigureOut">
              <a:rPr lang="hu-HU" smtClean="0"/>
              <a:t>2016. 05. 11.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5DCA61-9B7A-4FEE-9C97-949467E2C1D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039121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6621E-2869-4AFC-B584-FE6C5DE8171B}" type="datetimeFigureOut">
              <a:rPr lang="hu-HU" smtClean="0"/>
              <a:t>2016. 05. 11.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5DCA61-9B7A-4FEE-9C97-949467E2C1D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524261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6621E-2869-4AFC-B584-FE6C5DE8171B}" type="datetimeFigureOut">
              <a:rPr lang="hu-HU" smtClean="0"/>
              <a:t>2016. 05. 11.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5DCA61-9B7A-4FEE-9C97-949467E2C1D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430789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6621E-2869-4AFC-B584-FE6C5DE8171B}" type="datetimeFigureOut">
              <a:rPr lang="hu-HU" smtClean="0"/>
              <a:t>2016. 05. 11.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5DCA61-9B7A-4FEE-9C97-949467E2C1D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914107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D6621E-2869-4AFC-B584-FE6C5DE8171B}" type="datetimeFigureOut">
              <a:rPr lang="hu-HU" smtClean="0"/>
              <a:t>2016. 05. 11.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5DCA61-9B7A-4FEE-9C97-949467E2C1D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454214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06 Szám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1600" y="6146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488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4281" y="0"/>
            <a:ext cx="46434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517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3000">
        <p14:prism isContent="1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547688"/>
            <a:ext cx="9144000" cy="5762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576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3000">
        <p14:prism isContent="1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717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3000">
        <p14:prism isContent="1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09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3000">
        <p14:prism isContent="1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8330" y="265748"/>
            <a:ext cx="8435340" cy="6326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55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3000">
        <p14:prism isContent="1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ím 5"/>
          <p:cNvSpPr>
            <a:spLocks noGrp="1"/>
          </p:cNvSpPr>
          <p:nvPr>
            <p:ph type="ctrTitle"/>
          </p:nvPr>
        </p:nvSpPr>
        <p:spPr>
          <a:xfrm>
            <a:off x="1524000" y="2861469"/>
            <a:ext cx="9144000" cy="1135063"/>
          </a:xfrm>
        </p:spPr>
        <p:txBody>
          <a:bodyPr>
            <a:noAutofit/>
          </a:bodyPr>
          <a:lstStyle/>
          <a:p>
            <a:r>
              <a:rPr lang="hu-HU" sz="8000" dirty="0" smtClean="0">
                <a:latin typeface="Gabriola" panose="04040605051002020D02" pitchFamily="82" charset="0"/>
              </a:rPr>
              <a:t>Papi Lajos Alkotóház</a:t>
            </a:r>
            <a:endParaRPr lang="hu-HU" sz="8000" dirty="0">
              <a:latin typeface="Gabriola" panose="04040605051002020D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1409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3000">
        <p:circle/>
      </p:transition>
    </mc:Choice>
    <mc:Fallback xmlns="">
      <p:transition spd="slow" advTm="3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389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3000">
        <p:circle/>
      </p:transition>
    </mc:Choice>
    <mc:Fallback xmlns="">
      <p:transition spd="slow" advTm="3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324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3000">
        <p:circle/>
      </p:transition>
    </mc:Choice>
    <mc:Fallback xmlns="">
      <p:transition spd="slow" advTm="3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676275"/>
            <a:ext cx="9144000" cy="5505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835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3000">
        <p:circle/>
      </p:transition>
    </mc:Choice>
    <mc:Fallback xmlns="">
      <p:transition spd="slow" advTm="3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732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3000">
        <p:circle/>
      </p:transition>
    </mc:Choice>
    <mc:Fallback xmlns="">
      <p:transition spd="slow" advTm="3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ím 5"/>
          <p:cNvSpPr>
            <a:spLocks noGrp="1"/>
          </p:cNvSpPr>
          <p:nvPr>
            <p:ph type="ctrTitle"/>
          </p:nvPr>
        </p:nvSpPr>
        <p:spPr>
          <a:xfrm>
            <a:off x="1524000" y="2235200"/>
            <a:ext cx="9144000" cy="2387600"/>
          </a:xfrm>
        </p:spPr>
        <p:txBody>
          <a:bodyPr>
            <a:noAutofit/>
          </a:bodyPr>
          <a:lstStyle/>
          <a:p>
            <a:r>
              <a:rPr lang="hu-HU" sz="8000" dirty="0" smtClean="0">
                <a:latin typeface="Gabriola" panose="04040605051002020D02" pitchFamily="82" charset="0"/>
              </a:rPr>
              <a:t>Baptista Alapfokú Művészeti Iskola</a:t>
            </a:r>
            <a:endParaRPr lang="hu-HU" sz="8000" dirty="0">
              <a:latin typeface="Gabriola" panose="04040605051002020D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0570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3000">
        <p14:prism isContent="1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352425"/>
            <a:ext cx="9144000" cy="615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002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3000">
        <p:circle/>
      </p:transition>
    </mc:Choice>
    <mc:Fallback xmlns="">
      <p:transition spd="slow" advTm="3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414338"/>
            <a:ext cx="9144000" cy="6029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589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3000">
        <p:circle/>
      </p:transition>
    </mc:Choice>
    <mc:Fallback xmlns="">
      <p:transition spd="slow" advTm="3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953" y="0"/>
            <a:ext cx="989409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681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3000">
        <p:circle/>
      </p:transition>
    </mc:Choice>
    <mc:Fallback xmlns="">
      <p:transition spd="slow" advTm="3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9969" y="0"/>
            <a:ext cx="50720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232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3000">
        <p:circle/>
      </p:transition>
    </mc:Choice>
    <mc:Fallback xmlns="">
      <p:transition spd="slow" advTm="3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895350"/>
            <a:ext cx="9144000" cy="506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16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3000">
        <p:circle/>
      </p:transition>
    </mc:Choice>
    <mc:Fallback xmlns="">
      <p:transition spd="slow" advTm="3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676275"/>
            <a:ext cx="9144000" cy="5505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43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3000">
        <p:circle/>
      </p:transition>
    </mc:Choice>
    <mc:Fallback xmlns="">
      <p:transition spd="slow" advTm="3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266" y="0"/>
            <a:ext cx="981746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067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3000">
        <p:circle/>
      </p:transition>
    </mc:Choice>
    <mc:Fallback xmlns="">
      <p:transition spd="slow" advTm="3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400050"/>
            <a:ext cx="9144000" cy="605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294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3000">
        <p:circle/>
      </p:transition>
    </mc:Choice>
    <mc:Fallback xmlns="">
      <p:transition spd="slow" advTm="3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04788"/>
            <a:ext cx="9144000" cy="6448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476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3000">
        <p:circle/>
      </p:transition>
    </mc:Choice>
    <mc:Fallback xmlns="">
      <p:transition spd="slow" advTm="3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676275"/>
            <a:ext cx="9144000" cy="5505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403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3000">
        <p:circle/>
      </p:transition>
    </mc:Choice>
    <mc:Fallback xmlns="">
      <p:transition spd="slow" advTm="3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091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3000">
        <p14:prism isContent="1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6997" y="0"/>
            <a:ext cx="809800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604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3000">
        <p:circle/>
      </p:transition>
    </mc:Choice>
    <mc:Fallback xmlns="">
      <p:transition spd="slow" advTm="3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790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3000">
        <p:circle/>
      </p:transition>
    </mc:Choice>
    <mc:Fallback xmlns="">
      <p:transition spd="slow" advTm="3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ím 5"/>
          <p:cNvSpPr>
            <a:spLocks noGrp="1"/>
          </p:cNvSpPr>
          <p:nvPr>
            <p:ph type="ctrTitle"/>
          </p:nvPr>
        </p:nvSpPr>
        <p:spPr>
          <a:xfrm>
            <a:off x="2108200" y="2774950"/>
            <a:ext cx="7975600" cy="1308100"/>
          </a:xfrm>
        </p:spPr>
        <p:txBody>
          <a:bodyPr>
            <a:noAutofit/>
          </a:bodyPr>
          <a:lstStyle/>
          <a:p>
            <a:r>
              <a:rPr lang="hu-HU" sz="8000" dirty="0" smtClean="0">
                <a:latin typeface="Gabriola" panose="04040605051002020D02" pitchFamily="82" charset="0"/>
              </a:rPr>
              <a:t>Nagykun Klub</a:t>
            </a:r>
            <a:endParaRPr lang="hu-HU" sz="8000" dirty="0">
              <a:latin typeface="Gabriola" panose="04040605051002020D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8468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3000">
        <p:wipe/>
      </p:transition>
    </mc:Choice>
    <mc:Fallback xmlns="">
      <p:transition spd="slow" advTm="3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5930" y="151448"/>
            <a:ext cx="8740140" cy="6555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474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3000">
        <p:wipe/>
      </p:transition>
    </mc:Choice>
    <mc:Fallback xmlns="">
      <p:transition spd="slow" advTm="3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531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3000">
        <p:wipe/>
      </p:transition>
    </mc:Choice>
    <mc:Fallback xmlns="">
      <p:transition spd="slow" advTm="3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869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3000">
        <p:wipe/>
      </p:transition>
    </mc:Choice>
    <mc:Fallback xmlns="">
      <p:transition spd="slow" advTm="3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3525" y="385763"/>
            <a:ext cx="9124950" cy="6086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902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3000">
        <p:wipe/>
      </p:transition>
    </mc:Choice>
    <mc:Fallback xmlns="">
      <p:transition spd="slow" advTm="3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594561"/>
            <a:ext cx="10058400" cy="5668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613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3000">
        <p:wipe/>
      </p:transition>
    </mc:Choice>
    <mc:Fallback xmlns="">
      <p:transition spd="slow" advTm="3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594561"/>
            <a:ext cx="10058400" cy="5668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537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3000">
        <p:wipe/>
      </p:transition>
    </mc:Choice>
    <mc:Fallback xmlns="">
      <p:transition spd="slow" advTm="3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820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3000">
        <p:wipe/>
      </p:transition>
    </mc:Choice>
    <mc:Fallback xmlns="">
      <p:transition spd="slow" advTm="3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4288" y="0"/>
            <a:ext cx="45434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29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3000">
        <p14:prism isContent="1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39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3000">
        <p:wipe/>
      </p:transition>
    </mc:Choice>
    <mc:Fallback xmlns="">
      <p:transition spd="slow" advTm="3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838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3000">
        <p:wipe/>
      </p:transition>
    </mc:Choice>
    <mc:Fallback xmlns="">
      <p:transition spd="slow" advTm="3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3525" y="385763"/>
            <a:ext cx="9124950" cy="6086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22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3000">
        <p:wipe/>
      </p:transition>
    </mc:Choice>
    <mc:Fallback xmlns="">
      <p:transition spd="slow" advTm="3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594561"/>
            <a:ext cx="10058400" cy="5668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291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3000">
        <p:wipe/>
      </p:transition>
    </mc:Choice>
    <mc:Fallback xmlns="">
      <p:transition spd="slow" advTm="3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594561"/>
            <a:ext cx="10058400" cy="5668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021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3000">
        <p:wipe/>
      </p:transition>
    </mc:Choice>
    <mc:Fallback xmlns="">
      <p:transition spd="slow" advTm="3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594561"/>
            <a:ext cx="10058400" cy="5668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449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3000">
        <p:wipe/>
      </p:transition>
    </mc:Choice>
    <mc:Fallback xmlns="">
      <p:transition spd="slow" advTm="3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74564"/>
            <a:ext cx="10058400" cy="6708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948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3000">
        <p:wipe/>
      </p:transition>
    </mc:Choice>
    <mc:Fallback xmlns="">
      <p:transition spd="slow" advTm="3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9730" y="94298"/>
            <a:ext cx="8892540" cy="6669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523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3000">
        <p:wipe/>
      </p:transition>
    </mc:Choice>
    <mc:Fallback xmlns="">
      <p:transition spd="slow" advTm="3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ím 5"/>
          <p:cNvSpPr>
            <a:spLocks noGrp="1"/>
          </p:cNvSpPr>
          <p:nvPr>
            <p:ph type="ctrTitle"/>
          </p:nvPr>
        </p:nvSpPr>
        <p:spPr>
          <a:xfrm>
            <a:off x="1524000" y="2785269"/>
            <a:ext cx="9144000" cy="1287463"/>
          </a:xfrm>
        </p:spPr>
        <p:txBody>
          <a:bodyPr>
            <a:noAutofit/>
          </a:bodyPr>
          <a:lstStyle/>
          <a:p>
            <a:r>
              <a:rPr lang="hu-HU" sz="8000" dirty="0" smtClean="0">
                <a:latin typeface="Gabriola" panose="04040605051002020D02" pitchFamily="82" charset="0"/>
              </a:rPr>
              <a:t>Köszönjük a figyelmet!</a:t>
            </a:r>
            <a:endParaRPr lang="hu-HU" sz="8000" dirty="0">
              <a:latin typeface="Gabriola" panose="04040605051002020D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0318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3000">
        <p:wipe/>
      </p:transition>
    </mc:Choice>
    <mc:Fallback xmlns="">
      <p:transition spd="slow" advTm="3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3560" y="0"/>
            <a:ext cx="47648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889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3000">
        <p14:prism isContent="1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495300"/>
            <a:ext cx="9144000" cy="586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002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3000">
        <p14:prism isContent="1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7131" y="0"/>
            <a:ext cx="47577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989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3000">
        <p14:prism isContent="1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77019"/>
            <a:ext cx="10058400" cy="6703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716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3000">
        <p14:prism isContent="1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25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3000">
        <p14:prism isContent="1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</TotalTime>
  <Words>13</Words>
  <Application>Microsoft Office PowerPoint</Application>
  <PresentationFormat>Szélesvásznú</PresentationFormat>
  <Paragraphs>4</Paragraphs>
  <Slides>48</Slides>
  <Notes>0</Notes>
  <HiddenSlides>0</HiddenSlides>
  <MMClips>1</MMClips>
  <ScaleCrop>false</ScaleCrop>
  <HeadingPairs>
    <vt:vector size="6" baseType="variant">
      <vt:variant>
        <vt:lpstr>Használt betűtípusok</vt:lpstr>
      </vt:variant>
      <vt:variant>
        <vt:i4>4</vt:i4>
      </vt:variant>
      <vt:variant>
        <vt:lpstr>Téma</vt:lpstr>
      </vt:variant>
      <vt:variant>
        <vt:i4>1</vt:i4>
      </vt:variant>
      <vt:variant>
        <vt:lpstr>Diacímek</vt:lpstr>
      </vt:variant>
      <vt:variant>
        <vt:i4>48</vt:i4>
      </vt:variant>
    </vt:vector>
  </HeadingPairs>
  <TitlesOfParts>
    <vt:vector size="53" baseType="lpstr">
      <vt:lpstr>Arial</vt:lpstr>
      <vt:lpstr>Calibri</vt:lpstr>
      <vt:lpstr>Calibri Light</vt:lpstr>
      <vt:lpstr>Gabriola</vt:lpstr>
      <vt:lpstr>Office-téma</vt:lpstr>
      <vt:lpstr>PowerPoint-bemutató</vt:lpstr>
      <vt:lpstr>Baptista Alapfokú Művészeti Iskola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Papi Lajos Alkotóház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Nagykun Klub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Köszönjük a figyelmet!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Baptista Alapfokú Művészet Iskola</dc:title>
  <dc:creator>Majszter</dc:creator>
  <cp:lastModifiedBy>Majszter</cp:lastModifiedBy>
  <cp:revision>33</cp:revision>
  <dcterms:created xsi:type="dcterms:W3CDTF">2016-05-10T19:29:59Z</dcterms:created>
  <dcterms:modified xsi:type="dcterms:W3CDTF">2016-05-11T11:49:21Z</dcterms:modified>
</cp:coreProperties>
</file>